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1B003-701E-402B-8D43-645C4C4F3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4C8A22-FBAA-47E8-8052-EBF2EB75B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E5E71A-F847-439A-A470-378300CF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FA9B-CA22-4BBC-846C-114372CFDA4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B0A528-333E-4011-9060-53226EA1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9F6802-9A5C-489D-BE7B-5FBD27D2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CC4E-BB78-4631-8AB3-4F903C61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C49AA-4531-42D2-AEE2-70142006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74FA1-0A0E-4A1D-A14C-982478278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EA0E1-8FB0-4DEE-AA64-84619F5D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FA9B-CA22-4BBC-846C-114372CFDA4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CF35A-21AE-4039-ABF5-12A8ABA0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6F11D-6A82-4DEA-BA8C-57980BE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CC4E-BB78-4631-8AB3-4F903C61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0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9A0F42-BBEB-4833-A0F7-0F995F7CF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68D349-B14B-4FF7-B2B5-07E694097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7CB-9145-42E3-A70F-648719112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FA9B-CA22-4BBC-846C-114372CFDA4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D3029-49F1-4551-809D-056BD715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3C18A-C786-4A35-8EAD-2183572C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CC4E-BB78-4631-8AB3-4F903C61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9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EFE7E-015A-42FA-89ED-DAE51A9C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8216A-E778-42D5-A5C3-70A93A275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7172-3DEC-4450-BB72-597525E6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FA9B-CA22-4BBC-846C-114372CFDA4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2FE56-CC20-4512-91B0-CC9959457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77405-2347-4235-A78A-B068E3BA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CC4E-BB78-4631-8AB3-4F903C61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2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045EA-C11F-40B3-9E3B-FB75940F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B19281-70F1-4879-B51D-0DA8F0FD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E799F4-E388-4EC4-A146-C6B73A84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FA9B-CA22-4BBC-846C-114372CFDA4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8066-4CB5-4605-A246-1C1779F5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B71E3-99F9-4B53-9DDC-9FD5D7C7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CC4E-BB78-4631-8AB3-4F903C61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3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D4696-CC02-41E3-AD8E-4CA922754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CED1B2-4792-4622-883F-3F0E95922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97D836-45EF-4C9C-B9B8-AE4DD12F1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D28E10-28AE-42B2-BB3F-032F889D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FA9B-CA22-4BBC-846C-114372CFDA4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04F73F-FF8B-482F-BE28-3C57F21A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700FB3-3581-4881-9E53-266E70AA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CC4E-BB78-4631-8AB3-4F903C61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8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D162F-24ED-475B-B4E7-59DC3703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F25265-7697-4FF3-A201-07F402832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C1285B-4358-4EC0-92E0-3AF73555E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0B1A37-8944-4165-A148-981970921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923BC5-4569-4BFF-A7E3-3EB041D4D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706A46-41ED-4D40-8E59-E42D4372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FA9B-CA22-4BBC-846C-114372CFDA4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D17241-AC30-450F-AE06-6307D4B7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46AC20-3545-4016-B785-2FDCC963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CC4E-BB78-4631-8AB3-4F903C61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9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7966D-6E3D-48CB-8B77-37F513EA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891453-753D-4A83-8829-A6C3CF3A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FA9B-CA22-4BBC-846C-114372CFDA4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71C528-8F66-4C48-B949-091718D4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31BC17-2AF4-4B0A-8DC1-E4DA2274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CC4E-BB78-4631-8AB3-4F903C61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8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422B10-6215-4D45-8FA8-38908D55B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FA9B-CA22-4BBC-846C-114372CFDA4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A8010A-D472-4BC0-9C6D-9E3957F4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8653F-54B4-4FC4-B988-D883392E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CC4E-BB78-4631-8AB3-4F903C61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3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16EB5-A1A4-40A3-922B-6479744C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95C2F7-7B56-496A-9976-847A3481B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8D8728-60B7-4363-BD7B-5A512EDDA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F2A482-9863-4491-82A4-212D39CB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FA9B-CA22-4BBC-846C-114372CFDA4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D410D5-139B-4C10-BA47-9FEB48CF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FB6806-7752-414C-A584-1C243E99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CC4E-BB78-4631-8AB3-4F903C61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5B048-D609-4196-8EC9-5705357C9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677746-EBDB-41AC-80F8-623B39DC9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11599F-556E-402C-B642-28FC26E9B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42C255-55C0-46CE-9B3D-C55F88280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FA9B-CA22-4BBC-846C-114372CFDA4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1B6D0D-BC7C-44D6-B605-8E7DE502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67A7CC-FE62-49FA-9BB2-1D8D47C9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CC4E-BB78-4631-8AB3-4F903C61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3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CBE19-DCBF-4154-B432-2CE89E20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85F169-A694-42D5-9C8C-2D9522AE2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E1360A-7CE9-4EA6-B005-B5C8A89A7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6FA9B-CA22-4BBC-846C-114372CFDA41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71CA5-9F0B-4F61-9AC0-2AAA32492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E915B-AE08-49FF-B4D5-DF8838541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9CC4E-BB78-4631-8AB3-4F903C61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8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41ED6-03C0-4C28-9BC3-E06C67AA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A54D117-CB98-4900-814A-BAD7ED73F2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4" y="670560"/>
            <a:ext cx="5371466" cy="537146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329321D-12FE-4A31-AFE3-53CF753B3B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67" y="670560"/>
            <a:ext cx="5582603" cy="5582603"/>
          </a:xfrm>
        </p:spPr>
      </p:pic>
    </p:spTree>
    <p:extLst>
      <p:ext uri="{BB962C8B-B14F-4D97-AF65-F5344CB8AC3E}">
        <p14:creationId xmlns:p14="http://schemas.microsoft.com/office/powerpoint/2010/main" val="211282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B8C1E-2022-4763-9FB7-AF51C04B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83C5195-A4BF-48B2-8128-E1AC4B0EA1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6" y="701040"/>
            <a:ext cx="5475923" cy="547592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07CE103-BE7E-430C-87B0-DD187E8974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66" y="822960"/>
            <a:ext cx="5354003" cy="5354003"/>
          </a:xfrm>
        </p:spPr>
      </p:pic>
    </p:spTree>
    <p:extLst>
      <p:ext uri="{BB962C8B-B14F-4D97-AF65-F5344CB8AC3E}">
        <p14:creationId xmlns:p14="http://schemas.microsoft.com/office/powerpoint/2010/main" val="266251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0DD75-AE43-4FDE-8FE5-99804395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2EAF333-ABF2-4229-B22C-101E9120C3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57"/>
            <a:ext cx="5604669" cy="560466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3630245-3BBF-4D56-A5ED-A6584F0345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358934"/>
            <a:ext cx="5818029" cy="5818029"/>
          </a:xfrm>
        </p:spPr>
      </p:pic>
    </p:spTree>
    <p:extLst>
      <p:ext uri="{BB962C8B-B14F-4D97-AF65-F5344CB8AC3E}">
        <p14:creationId xmlns:p14="http://schemas.microsoft.com/office/powerpoint/2010/main" val="371083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67994-4664-4EBA-9C86-877A501A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69" y="-915035"/>
            <a:ext cx="10515600" cy="1325563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3E9CF8-2EC6-4E15-B970-0094F183CB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" y="594360"/>
            <a:ext cx="5582603" cy="558260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5C46D1A-92DD-4595-BC20-F88AC156CF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69" y="500538"/>
            <a:ext cx="5856923" cy="5856923"/>
          </a:xfrm>
        </p:spPr>
      </p:pic>
    </p:spTree>
    <p:extLst>
      <p:ext uri="{BB962C8B-B14F-4D97-AF65-F5344CB8AC3E}">
        <p14:creationId xmlns:p14="http://schemas.microsoft.com/office/powerpoint/2010/main" val="1998910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1</cp:revision>
  <dcterms:created xsi:type="dcterms:W3CDTF">2024-01-12T08:01:43Z</dcterms:created>
  <dcterms:modified xsi:type="dcterms:W3CDTF">2024-01-12T08:03:38Z</dcterms:modified>
</cp:coreProperties>
</file>