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102" y="4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11B003-701E-402B-8D43-645C4C4F3E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74C8A22-FBAA-47E8-8052-EBF2EB75BE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1E5E71A-F847-439A-A470-378300CF84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6FA9B-CA22-4BBC-846C-114372CFDA41}" type="datetimeFigureOut">
              <a:rPr lang="ru-RU" smtClean="0"/>
              <a:t>12.01.2024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1B0A528-333E-4011-9060-53226EA1B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F9F6802-9A5C-489D-BE7B-5FBD27D267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9CC4E-BB78-4631-8AB3-4F903C610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1602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3C49AA-4531-42D2-AEE2-701420060B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2374FA1-0A0E-4A1D-A14C-982478278F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F5EA0E1-8FB0-4DEE-AA64-84619F5D42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6FA9B-CA22-4BBC-846C-114372CFDA41}" type="datetimeFigureOut">
              <a:rPr lang="ru-RU" smtClean="0"/>
              <a:t>12.01.2024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1ACF35A-21AE-4039-ABF5-12A8ABA038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C56F11D-6A82-4DEA-BA8C-57980BECEE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9CC4E-BB78-4631-8AB3-4F903C610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99022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69A0F42-BBEB-4833-A0F7-0F995F7CF0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868D349-B14B-4FF7-B2B5-07E694097F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265C7CB-9145-42E3-A70F-6487191122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6FA9B-CA22-4BBC-846C-114372CFDA41}" type="datetimeFigureOut">
              <a:rPr lang="ru-RU" smtClean="0"/>
              <a:t>12.01.2024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0DD3029-49F1-4551-809D-056BD7159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D23C18A-C786-4A35-8EAD-2183572C07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9CC4E-BB78-4631-8AB3-4F903C610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4941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FEFE7E-015A-42FA-89ED-DAE51A9CD7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E48216A-E778-42D5-A5C3-70A93A2756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3E27172-3DEC-4450-BB72-597525E627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6FA9B-CA22-4BBC-846C-114372CFDA41}" type="datetimeFigureOut">
              <a:rPr lang="ru-RU" smtClean="0"/>
              <a:t>12.01.2024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C52FE56-CC20-4512-91B0-CC9959457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E077405-2347-4235-A78A-B068E3BA7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9CC4E-BB78-4631-8AB3-4F903C610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53232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2045EA-C11F-40B3-9E3B-FB75940F1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AB19281-70F1-4879-B51D-0DA8F0FD9F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0E799F4-E388-4EC4-A146-C6B73A840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6FA9B-CA22-4BBC-846C-114372CFDA41}" type="datetimeFigureOut">
              <a:rPr lang="ru-RU" smtClean="0"/>
              <a:t>12.01.2024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FB08066-4CB5-4605-A246-1C1779F525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E1B71E3-99F9-4B53-9DDC-9FD5D7C71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9CC4E-BB78-4631-8AB3-4F903C610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6737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AD4696-CC02-41E3-AD8E-4CA9227544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9CED1B2-4792-4622-883F-3F0E95922E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597D836-45EF-4C9C-B9B8-AE4DD12F17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5D28E10-28AE-42B2-BB3F-032F889D7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6FA9B-CA22-4BBC-846C-114372CFDA41}" type="datetimeFigureOut">
              <a:rPr lang="ru-RU" smtClean="0"/>
              <a:t>12.01.2024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004F73F-FF8B-482F-BE28-3C57F21AF5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9700FB3-3581-4881-9E53-266E70AAD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9CC4E-BB78-4631-8AB3-4F903C610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9863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0D162F-24ED-475B-B4E7-59DC3703B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0F25265-7697-4FF3-A201-07F402832D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3C1285B-4358-4EC0-92E0-3AF73555ED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C0B1A37-8944-4165-A148-981970921C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B923BC5-4569-4BFF-A7E3-3EB041D4DB0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A706A46-41ED-4D40-8E59-E42D4372AF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6FA9B-CA22-4BBC-846C-114372CFDA41}" type="datetimeFigureOut">
              <a:rPr lang="ru-RU" smtClean="0"/>
              <a:t>12.01.2024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2D17241-AC30-450F-AE06-6307D4B76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046AC20-3545-4016-B785-2FDCC9634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9CC4E-BB78-4631-8AB3-4F903C610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58988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97966D-6E3D-48CB-8B77-37F513EA10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5891453-753D-4A83-8829-A6C3CF3A3D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6FA9B-CA22-4BBC-846C-114372CFDA41}" type="datetimeFigureOut">
              <a:rPr lang="ru-RU" smtClean="0"/>
              <a:t>12.01.2024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D71C528-8F66-4C48-B949-091718D4D6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731BC17-2AF4-4B0A-8DC1-E4DA22741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9CC4E-BB78-4631-8AB3-4F903C610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589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9422B10-6215-4D45-8FA8-38908D55B1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6FA9B-CA22-4BBC-846C-114372CFDA41}" type="datetimeFigureOut">
              <a:rPr lang="ru-RU" smtClean="0"/>
              <a:t>12.01.2024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4A8010A-D472-4BC0-9C6D-9E3957F417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5A8653F-54B4-4FC4-B988-D883392EC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9CC4E-BB78-4631-8AB3-4F903C610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34307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A16EB5-A1A4-40A3-922B-6479744C3E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495C2F7-7B56-496A-9976-847A3481B4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C8D8728-60B7-4363-BD7B-5A512EDDA7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DF2A482-9863-4491-82A4-212D39CB36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6FA9B-CA22-4BBC-846C-114372CFDA41}" type="datetimeFigureOut">
              <a:rPr lang="ru-RU" smtClean="0"/>
              <a:t>12.01.2024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5D410D5-139B-4C10-BA47-9FEB48CF5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CFB6806-7752-414C-A584-1C243E995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9CC4E-BB78-4631-8AB3-4F903C610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57228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45B048-D609-4196-8EC9-5705357C95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E677746-EBDB-41AC-80F8-623B39DC9B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C11599F-556E-402C-B642-28FC26E9B3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C42C255-55C0-46CE-9B3D-C55F88280A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6FA9B-CA22-4BBC-846C-114372CFDA41}" type="datetimeFigureOut">
              <a:rPr lang="ru-RU" smtClean="0"/>
              <a:t>12.01.2024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41B6D0D-BC7C-44D6-B605-8E7DE502C1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567A7CC-FE62-49FA-9BB2-1D8D47C935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9CC4E-BB78-4631-8AB3-4F903C610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6038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DCBE19-DCBF-4154-B432-2CE89E20B3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B85F169-A694-42D5-9C8C-2D9522AE24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8E1360A-7CE9-4EA6-B005-B5C8A89A7F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26FA9B-CA22-4BBC-846C-114372CFDA41}" type="datetimeFigureOut">
              <a:rPr lang="ru-RU" smtClean="0"/>
              <a:t>12.01.2024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4771CA5-9F0B-4F61-9AC0-2AAA32492B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B4E915B-AE08-49FF-B4D5-DF88385419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79CC4E-BB78-4631-8AB3-4F903C610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9080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F41ED6-03C0-4C28-9BC3-E06C67AA33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3A54D117-CB98-4900-814A-BAD7ED73F2B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204" y="670560"/>
            <a:ext cx="5371466" cy="5371466"/>
          </a:xfr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1329321D-12FE-4A31-AFE3-53CF753B3B7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6067" y="670560"/>
            <a:ext cx="5582603" cy="5582603"/>
          </a:xfrm>
        </p:spPr>
      </p:pic>
    </p:spTree>
    <p:extLst>
      <p:ext uri="{BB962C8B-B14F-4D97-AF65-F5344CB8AC3E}">
        <p14:creationId xmlns:p14="http://schemas.microsoft.com/office/powerpoint/2010/main" val="21128228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AB8C1E-2022-4763-9FB7-AF51C04B67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883C5195-A4BF-48B2-8128-E1AC4B0EA16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46" y="701040"/>
            <a:ext cx="5475923" cy="5475923"/>
          </a:xfr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C07CE103-BE7E-430C-87B0-DD187E8974D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4666" y="822960"/>
            <a:ext cx="5354003" cy="5354003"/>
          </a:xfrm>
        </p:spPr>
      </p:pic>
    </p:spTree>
    <p:extLst>
      <p:ext uri="{BB962C8B-B14F-4D97-AF65-F5344CB8AC3E}">
        <p14:creationId xmlns:p14="http://schemas.microsoft.com/office/powerpoint/2010/main" val="26625173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B0DD75-AE43-4FDE-8FE5-99804395F4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12EAF333-ABF2-4229-B22C-101E9120C3F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357"/>
            <a:ext cx="5604669" cy="5604669"/>
          </a:xfr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73630245-3BBF-4D56-A5ED-A6584F0345F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0640" y="358934"/>
            <a:ext cx="5818029" cy="5818029"/>
          </a:xfrm>
        </p:spPr>
      </p:pic>
    </p:spTree>
    <p:extLst>
      <p:ext uri="{BB962C8B-B14F-4D97-AF65-F5344CB8AC3E}">
        <p14:creationId xmlns:p14="http://schemas.microsoft.com/office/powerpoint/2010/main" val="37108359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267994-4664-4EBA-9C86-877A501AFD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069" y="-915035"/>
            <a:ext cx="10515600" cy="1325563"/>
          </a:xfrm>
        </p:spPr>
        <p:txBody>
          <a:bodyPr/>
          <a:lstStyle/>
          <a:p>
            <a:r>
              <a:rPr lang="ru-RU" dirty="0"/>
              <a:t> 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F73E9CF8-2EC6-4E15-B970-0094F183CBE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66" y="594360"/>
            <a:ext cx="5582603" cy="5582603"/>
          </a:xfr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45C46D1A-92DD-4595-BC20-F88AC156CF6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4669" y="500538"/>
            <a:ext cx="5856923" cy="5856923"/>
          </a:xfrm>
        </p:spPr>
      </p:pic>
    </p:spTree>
    <p:extLst>
      <p:ext uri="{BB962C8B-B14F-4D97-AF65-F5344CB8AC3E}">
        <p14:creationId xmlns:p14="http://schemas.microsoft.com/office/powerpoint/2010/main" val="199891062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</Words>
  <Application>Microsoft Office PowerPoint</Application>
  <PresentationFormat>Широкоэкранный</PresentationFormat>
  <Paragraphs>4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Тема Office</vt:lpstr>
      <vt:lpstr> </vt:lpstr>
      <vt:lpstr> </vt:lpstr>
      <vt:lpstr> 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Admin</dc:creator>
  <cp:lastModifiedBy>Admin</cp:lastModifiedBy>
  <cp:revision>1</cp:revision>
  <dcterms:created xsi:type="dcterms:W3CDTF">2024-01-12T08:01:43Z</dcterms:created>
  <dcterms:modified xsi:type="dcterms:W3CDTF">2024-01-12T08:03:38Z</dcterms:modified>
</cp:coreProperties>
</file>